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8" r:id="rId2"/>
    <p:sldId id="259" r:id="rId3"/>
  </p:sldIdLst>
  <p:sldSz cx="10363200" cy="7772400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0" autoAdjust="0"/>
  </p:normalViewPr>
  <p:slideViewPr>
    <p:cSldViewPr snapToGrid="0">
      <p:cViewPr varScale="1">
        <p:scale>
          <a:sx n="97" d="100"/>
          <a:sy n="97" d="100"/>
        </p:scale>
        <p:origin x="161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72011"/>
            <a:ext cx="8808720" cy="2705947"/>
          </a:xfrm>
        </p:spPr>
        <p:txBody>
          <a:bodyPr anchor="b"/>
          <a:lstStyle>
            <a:lvl1pPr algn="ctr">
              <a:defRPr sz="6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082310"/>
            <a:ext cx="7772400" cy="1876530"/>
          </a:xfrm>
        </p:spPr>
        <p:txBody>
          <a:bodyPr/>
          <a:lstStyle>
            <a:lvl1pPr marL="0" indent="0" algn="ctr">
              <a:buNone/>
              <a:defRPr sz="2720"/>
            </a:lvl1pPr>
            <a:lvl2pPr marL="518145" indent="0" algn="ctr">
              <a:buNone/>
              <a:defRPr sz="2267"/>
            </a:lvl2pPr>
            <a:lvl3pPr marL="1036290" indent="0" algn="ctr">
              <a:buNone/>
              <a:defRPr sz="2040"/>
            </a:lvl3pPr>
            <a:lvl4pPr marL="1554434" indent="0" algn="ctr">
              <a:buNone/>
              <a:defRPr sz="1813"/>
            </a:lvl4pPr>
            <a:lvl5pPr marL="2072579" indent="0" algn="ctr">
              <a:buNone/>
              <a:defRPr sz="1813"/>
            </a:lvl5pPr>
            <a:lvl6pPr marL="2590724" indent="0" algn="ctr">
              <a:buNone/>
              <a:defRPr sz="1813"/>
            </a:lvl6pPr>
            <a:lvl7pPr marL="3108869" indent="0" algn="ctr">
              <a:buNone/>
              <a:defRPr sz="1813"/>
            </a:lvl7pPr>
            <a:lvl8pPr marL="3627013" indent="0" algn="ctr">
              <a:buNone/>
              <a:defRPr sz="1813"/>
            </a:lvl8pPr>
            <a:lvl9pPr marL="4145158" indent="0" algn="ctr">
              <a:buNone/>
              <a:defRPr sz="181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6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5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16166" y="413808"/>
            <a:ext cx="2234565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2471" y="413808"/>
            <a:ext cx="6574155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5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073" y="1937705"/>
            <a:ext cx="8938260" cy="3233102"/>
          </a:xfrm>
        </p:spPr>
        <p:txBody>
          <a:bodyPr anchor="b"/>
          <a:lstStyle>
            <a:lvl1pPr>
              <a:defRPr sz="6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073" y="5201393"/>
            <a:ext cx="8938260" cy="1700212"/>
          </a:xfrm>
        </p:spPr>
        <p:txBody>
          <a:bodyPr/>
          <a:lstStyle>
            <a:lvl1pPr marL="0" indent="0">
              <a:buNone/>
              <a:defRPr sz="2720">
                <a:solidFill>
                  <a:schemeClr val="tx1"/>
                </a:solidFill>
              </a:defRPr>
            </a:lvl1pPr>
            <a:lvl2pPr marL="518145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58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2470" y="2069042"/>
            <a:ext cx="440436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6370" y="2069042"/>
            <a:ext cx="440436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6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820" y="413810"/>
            <a:ext cx="893826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3821" y="1905318"/>
            <a:ext cx="4384119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3821" y="2839085"/>
            <a:ext cx="4384119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46370" y="1905318"/>
            <a:ext cx="4405710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6370" y="2839085"/>
            <a:ext cx="440571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20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8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820" y="518160"/>
            <a:ext cx="3342402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5710" y="1119083"/>
            <a:ext cx="5246370" cy="5523442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3820" y="2331720"/>
            <a:ext cx="3342402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4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820" y="518160"/>
            <a:ext cx="3342402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05710" y="1119083"/>
            <a:ext cx="5246370" cy="5523442"/>
          </a:xfrm>
        </p:spPr>
        <p:txBody>
          <a:bodyPr anchor="t"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3820" y="2331720"/>
            <a:ext cx="3342402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3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2470" y="413810"/>
            <a:ext cx="893826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470" y="2069042"/>
            <a:ext cx="893826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2470" y="7203865"/>
            <a:ext cx="233172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AA72E-0CA0-4CAF-AD41-1A15DB168815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2810" y="7203865"/>
            <a:ext cx="349758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9010" y="7203865"/>
            <a:ext cx="233172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84C93-189F-43F1-8456-28F759C4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2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1036290" rtl="0" eaLnBrk="1" latinLnBrk="0" hangingPunct="1">
        <a:lnSpc>
          <a:spcPct val="90000"/>
        </a:lnSpc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072" indent="-259072" algn="l" defTabSz="103629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7721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67C72E0-4FA3-402F-8DED-4B71C37CD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19" y="57619"/>
            <a:ext cx="4950545" cy="764595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8C76A07-8B70-4B08-9351-6479F8651A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706" y="-68825"/>
            <a:ext cx="5142271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80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E1F591-64A4-48F7-A1D3-CAACB72DE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97" y="0"/>
            <a:ext cx="4939553" cy="7772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B33B4CA-B4AA-454F-87E5-59CD341FB2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098" y="78658"/>
            <a:ext cx="4803705" cy="769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253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 Collections</dc:creator>
  <cp:lastModifiedBy>Customer</cp:lastModifiedBy>
  <cp:revision>13</cp:revision>
  <cp:lastPrinted>2017-10-30T19:05:23Z</cp:lastPrinted>
  <dcterms:created xsi:type="dcterms:W3CDTF">2017-10-27T20:35:59Z</dcterms:created>
  <dcterms:modified xsi:type="dcterms:W3CDTF">2018-03-07T15:43:09Z</dcterms:modified>
</cp:coreProperties>
</file>